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293" userDrawn="1">
          <p15:clr>
            <a:srgbClr val="A4A3A4"/>
          </p15:clr>
        </p15:guide>
        <p15:guide id="3" pos="10205" userDrawn="1">
          <p15:clr>
            <a:srgbClr val="A4A3A4"/>
          </p15:clr>
        </p15:guide>
        <p15:guide id="4" pos="201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F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AAB19E-8922-47E3-AFFA-769BDB18D54B}" v="1" dt="2024-06-28T13:30:28.4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27" autoAdjust="0"/>
    <p:restoredTop sz="94724" autoAdjust="0"/>
  </p:normalViewPr>
  <p:slideViewPr>
    <p:cSldViewPr snapToGrid="0" showGuides="1">
      <p:cViewPr>
        <p:scale>
          <a:sx n="30" d="100"/>
          <a:sy n="30" d="100"/>
        </p:scale>
        <p:origin x="804" y="-4140"/>
      </p:cViewPr>
      <p:guideLst>
        <p:guide orient="horz" pos="13606"/>
        <p:guide pos="293"/>
        <p:guide pos="10205"/>
        <p:guide pos="201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8F0EF-0BB9-444F-8BC1-4E87841FB964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87A23-ECF6-F94B-8705-CDF3BF2257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0108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D87A23-ECF6-F94B-8705-CDF3BF2257D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738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fif"/><Relationship Id="rId4" Type="http://schemas.openxmlformats.org/officeDocument/2006/relationships/image" Target="../media/image3.png"/><Relationship Id="rId9" Type="http://schemas.openxmlformats.org/officeDocument/2006/relationships/image" Target="../media/image8.jf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ACFE-E3B8-3944-A7DF-7A1FDCB14B6C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BFAF-2E1C-6B40-9DBE-35EE2FCCBAC2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Picture 40" descr="A black background with red and yellow letters&#10;&#10;Description automatically generated">
            <a:extLst>
              <a:ext uri="{FF2B5EF4-FFF2-40B4-BE49-F238E27FC236}">
                <a16:creationId xmlns:a16="http://schemas.microsoft.com/office/drawing/2014/main" id="{6CB430EF-91D9-A56F-AAFD-363B362F8E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9426"/>
          <a:stretch/>
        </p:blipFill>
        <p:spPr>
          <a:xfrm>
            <a:off x="9106851" y="41581125"/>
            <a:ext cx="2283225" cy="1551011"/>
          </a:xfrm>
          <a:prstGeom prst="rect">
            <a:avLst/>
          </a:prstGeom>
        </p:spPr>
      </p:pic>
      <p:pic>
        <p:nvPicPr>
          <p:cNvPr id="8" name="Picture 42" descr="A yellow and blue logo&#10;&#10;Description automatically generated">
            <a:extLst>
              <a:ext uri="{FF2B5EF4-FFF2-40B4-BE49-F238E27FC236}">
                <a16:creationId xmlns:a16="http://schemas.microsoft.com/office/drawing/2014/main" id="{BD547384-4781-03FB-D169-1CFFBAEFF50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376471" y="41417178"/>
            <a:ext cx="4007401" cy="1714958"/>
          </a:xfrm>
          <a:prstGeom prst="rect">
            <a:avLst/>
          </a:prstGeom>
        </p:spPr>
      </p:pic>
      <p:pic>
        <p:nvPicPr>
          <p:cNvPr id="9" name="Picture 44" descr="A logo with a blue circle and green text&#10;&#10;Description automatically generated">
            <a:extLst>
              <a:ext uri="{FF2B5EF4-FFF2-40B4-BE49-F238E27FC236}">
                <a16:creationId xmlns:a16="http://schemas.microsoft.com/office/drawing/2014/main" id="{60B5E495-3CF6-C1A7-31B0-47505192579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357521" y="41785196"/>
            <a:ext cx="2798176" cy="1134925"/>
          </a:xfrm>
          <a:prstGeom prst="rect">
            <a:avLst/>
          </a:prstGeom>
        </p:spPr>
      </p:pic>
      <p:pic>
        <p:nvPicPr>
          <p:cNvPr id="10" name="Picture 46" descr="A black and blue logo&#10;&#10;Description automatically generated">
            <a:extLst>
              <a:ext uri="{FF2B5EF4-FFF2-40B4-BE49-F238E27FC236}">
                <a16:creationId xmlns:a16="http://schemas.microsoft.com/office/drawing/2014/main" id="{040CA435-C0D3-EA4C-0209-5F79CB64976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191680" y="41870004"/>
            <a:ext cx="3100002" cy="1237091"/>
          </a:xfrm>
          <a:prstGeom prst="rect">
            <a:avLst/>
          </a:prstGeom>
        </p:spPr>
      </p:pic>
      <p:pic>
        <p:nvPicPr>
          <p:cNvPr id="11" name="Picture 2" descr="A black and red sign with white text&#10;&#10;Description automatically generated">
            <a:extLst>
              <a:ext uri="{FF2B5EF4-FFF2-40B4-BE49-F238E27FC236}">
                <a16:creationId xmlns:a16="http://schemas.microsoft.com/office/drawing/2014/main" id="{88FD77B5-D8F7-6362-1AE6-8D21404D3BD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066294" y="41680895"/>
            <a:ext cx="4608561" cy="1583698"/>
          </a:xfrm>
          <a:prstGeom prst="rect">
            <a:avLst/>
          </a:prstGeom>
        </p:spPr>
      </p:pic>
      <p:cxnSp>
        <p:nvCxnSpPr>
          <p:cNvPr id="12" name="Straight Connector 8">
            <a:extLst>
              <a:ext uri="{FF2B5EF4-FFF2-40B4-BE49-F238E27FC236}">
                <a16:creationId xmlns:a16="http://schemas.microsoft.com/office/drawing/2014/main" id="{9C560DDB-A472-C07D-D975-D66478B9CF30}"/>
              </a:ext>
            </a:extLst>
          </p:cNvPr>
          <p:cNvCxnSpPr/>
          <p:nvPr userDrawn="1"/>
        </p:nvCxnSpPr>
        <p:spPr>
          <a:xfrm>
            <a:off x="38099" y="41084089"/>
            <a:ext cx="32399289" cy="0"/>
          </a:xfrm>
          <a:prstGeom prst="line">
            <a:avLst/>
          </a:prstGeom>
          <a:ln w="127000" cmpd="thinThick">
            <a:solidFill>
              <a:schemeClr val="tx1"/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4" descr="A logo of a farm&#10;&#10;Description automatically generated">
            <a:extLst>
              <a:ext uri="{FF2B5EF4-FFF2-40B4-BE49-F238E27FC236}">
                <a16:creationId xmlns:a16="http://schemas.microsoft.com/office/drawing/2014/main" id="{58A345B2-1558-39E4-6607-968672F55D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13281" t="15337" r="14748" b="14372"/>
          <a:stretch/>
        </p:blipFill>
        <p:spPr>
          <a:xfrm>
            <a:off x="1179874" y="0"/>
            <a:ext cx="3628104" cy="3543419"/>
          </a:xfrm>
          <a:prstGeom prst="rect">
            <a:avLst/>
          </a:prstGeom>
        </p:spPr>
      </p:pic>
      <p:sp>
        <p:nvSpPr>
          <p:cNvPr id="14" name="TextBox 5">
            <a:extLst>
              <a:ext uri="{FF2B5EF4-FFF2-40B4-BE49-F238E27FC236}">
                <a16:creationId xmlns:a16="http://schemas.microsoft.com/office/drawing/2014/main" id="{FF0E34A0-64DC-2A65-1936-4EF162EC9929}"/>
              </a:ext>
            </a:extLst>
          </p:cNvPr>
          <p:cNvSpPr txBox="1"/>
          <p:nvPr userDrawn="1"/>
        </p:nvSpPr>
        <p:spPr>
          <a:xfrm>
            <a:off x="5515899" y="426720"/>
            <a:ext cx="21945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XXI REUNIÃO BRASILEIRA DE MANEJO E CONSERVAÇÃO DO SOLO E DA ÁGUA &amp;</a:t>
            </a:r>
          </a:p>
          <a:p>
            <a:pPr algn="ctr"/>
            <a:r>
              <a:rPr lang="en-US" sz="52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VIII SIMPÓSIO MINEIRO DE CIÊNCIA DO SOLO</a:t>
            </a:r>
          </a:p>
          <a:p>
            <a:pPr algn="ctr"/>
            <a:r>
              <a:rPr lang="pt-BR" sz="5200" b="1" dirty="0">
                <a:solidFill>
                  <a:srgbClr val="66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Agricultura de Montanha</a:t>
            </a:r>
          </a:p>
        </p:txBody>
      </p:sp>
      <p:cxnSp>
        <p:nvCxnSpPr>
          <p:cNvPr id="15" name="Straight Connector 8">
            <a:extLst>
              <a:ext uri="{FF2B5EF4-FFF2-40B4-BE49-F238E27FC236}">
                <a16:creationId xmlns:a16="http://schemas.microsoft.com/office/drawing/2014/main" id="{9C560DDB-A472-C07D-D975-D66478B9CF30}"/>
              </a:ext>
            </a:extLst>
          </p:cNvPr>
          <p:cNvCxnSpPr/>
          <p:nvPr userDrawn="1"/>
        </p:nvCxnSpPr>
        <p:spPr>
          <a:xfrm>
            <a:off x="-1" y="4203289"/>
            <a:ext cx="32399289" cy="0"/>
          </a:xfrm>
          <a:prstGeom prst="line">
            <a:avLst/>
          </a:prstGeom>
          <a:ln w="127000" cmpd="thinThick">
            <a:solidFill>
              <a:schemeClr val="tx1"/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tângulo 15"/>
          <p:cNvSpPr/>
          <p:nvPr userDrawn="1"/>
        </p:nvSpPr>
        <p:spPr>
          <a:xfrm>
            <a:off x="716953" y="3362834"/>
            <a:ext cx="45945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28 de </a:t>
            </a:r>
            <a:r>
              <a:rPr lang="en-US" b="1" dirty="0" err="1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julho</a:t>
            </a:r>
            <a:r>
              <a:rPr lang="en-US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 2 de </a:t>
            </a:r>
            <a:r>
              <a:rPr lang="en-US" b="1" dirty="0" err="1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agosto</a:t>
            </a:r>
            <a:r>
              <a:rPr lang="en-US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de 2024</a:t>
            </a:r>
          </a:p>
          <a:p>
            <a:pPr algn="ctr"/>
            <a:r>
              <a:rPr lang="en-US" b="1" dirty="0" err="1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Viçosa</a:t>
            </a:r>
            <a:r>
              <a:rPr lang="en-US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/MG</a:t>
            </a: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33D3917C-F5DF-CCE8-1B7D-E20D0C49D820}"/>
              </a:ext>
            </a:extLst>
          </p:cNvPr>
          <p:cNvSpPr txBox="1">
            <a:spLocks/>
          </p:cNvSpPr>
          <p:nvPr userDrawn="1"/>
        </p:nvSpPr>
        <p:spPr>
          <a:xfrm>
            <a:off x="168186" y="40393736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4252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Realização: </a:t>
            </a:r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2B1AD9F6-1895-90B9-BD7B-35EA7BD38098}"/>
              </a:ext>
            </a:extLst>
          </p:cNvPr>
          <p:cNvSpPr txBox="1">
            <a:spLocks/>
          </p:cNvSpPr>
          <p:nvPr userDrawn="1"/>
        </p:nvSpPr>
        <p:spPr>
          <a:xfrm>
            <a:off x="7688791" y="40368297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4252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Apoio: </a:t>
            </a:r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B911491A-4123-E388-60E7-E59D5A0B130D}"/>
              </a:ext>
            </a:extLst>
          </p:cNvPr>
          <p:cNvSpPr txBox="1">
            <a:spLocks/>
          </p:cNvSpPr>
          <p:nvPr userDrawn="1"/>
        </p:nvSpPr>
        <p:spPr>
          <a:xfrm>
            <a:off x="20454570" y="4035885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4252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Agências de Fomento: </a:t>
            </a:r>
          </a:p>
        </p:txBody>
      </p:sp>
      <p:pic>
        <p:nvPicPr>
          <p:cNvPr id="25" name="Imagem 24" descr="Logotipo&#10;&#10;Descrição gerada automaticamente">
            <a:extLst>
              <a:ext uri="{FF2B5EF4-FFF2-40B4-BE49-F238E27FC236}">
                <a16:creationId xmlns:a16="http://schemas.microsoft.com/office/drawing/2014/main" id="{28D07A33-1A58-D8B8-AF61-4E14531E0F2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5583216" y="41526175"/>
            <a:ext cx="1773056" cy="1641620"/>
          </a:xfrm>
          <a:prstGeom prst="rect">
            <a:avLst/>
          </a:prstGeom>
        </p:spPr>
      </p:pic>
      <p:pic>
        <p:nvPicPr>
          <p:cNvPr id="29" name="Imagem 28" descr="Logotipo, nome da empresa&#10;&#10;Descrição gerada automaticamente">
            <a:extLst>
              <a:ext uri="{FF2B5EF4-FFF2-40B4-BE49-F238E27FC236}">
                <a16:creationId xmlns:a16="http://schemas.microsoft.com/office/drawing/2014/main" id="{E65F16C5-18DF-51FE-06EE-9AC24A15F20E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7684717" y="41650402"/>
            <a:ext cx="1841728" cy="1493846"/>
          </a:xfrm>
          <a:prstGeom prst="rect">
            <a:avLst/>
          </a:prstGeom>
        </p:spPr>
      </p:pic>
      <p:pic>
        <p:nvPicPr>
          <p:cNvPr id="43" name="Imagem 42" descr="Logotipo&#10;&#10;Descrição gerada automaticamente">
            <a:extLst>
              <a:ext uri="{FF2B5EF4-FFF2-40B4-BE49-F238E27FC236}">
                <a16:creationId xmlns:a16="http://schemas.microsoft.com/office/drawing/2014/main" id="{9893A297-F413-2778-DDC5-05E0FFBF8547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9753552" y="42062508"/>
            <a:ext cx="2576542" cy="7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3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ACFE-E3B8-3944-A7DF-7A1FDCB14B6C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BFAF-2E1C-6B40-9DBE-35EE2FCCBA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4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ACFE-E3B8-3944-A7DF-7A1FDCB14B6C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BFAF-2E1C-6B40-9DBE-35EE2FCCBA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6634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949" y="11644549"/>
            <a:ext cx="27944386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ACFE-E3B8-3944-A7DF-7A1FDCB14B6C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BFAF-2E1C-6B40-9DBE-35EE2FCCBA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188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ACFE-E3B8-3944-A7DF-7A1FDCB14B6C}" type="datetimeFigureOut">
              <a:rPr lang="pt-BR" smtClean="0"/>
              <a:t>28/06/2024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BFAF-2E1C-6B40-9DBE-35EE2FCCBA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883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ACFE-E3B8-3944-A7DF-7A1FDCB14B6C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BFAF-2E1C-6B40-9DBE-35EE2FCCBA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748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ACFE-E3B8-3944-A7DF-7A1FDCB14B6C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BFAF-2E1C-6B40-9DBE-35EE2FCCBA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359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ACFE-E3B8-3944-A7DF-7A1FDCB14B6C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BFAF-2E1C-6B40-9DBE-35EE2FCCBA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68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ACFE-E3B8-3944-A7DF-7A1FDCB14B6C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BFAF-2E1C-6B40-9DBE-35EE2FCCBA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2254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ACFE-E3B8-3944-A7DF-7A1FDCB14B6C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BFAF-2E1C-6B40-9DBE-35EE2FCCBA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140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ACFE-E3B8-3944-A7DF-7A1FDCB14B6C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BFAF-2E1C-6B40-9DBE-35EE2FCCBA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05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68ACFE-E3B8-3944-A7DF-7A1FDCB14B6C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0FBFAF-2E1C-6B40-9DBE-35EE2FCCBA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713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0DA59FA-8DB0-6CEE-720E-082C9EDC3FED}"/>
              </a:ext>
            </a:extLst>
          </p:cNvPr>
          <p:cNvSpPr txBox="1"/>
          <p:nvPr/>
        </p:nvSpPr>
        <p:spPr>
          <a:xfrm>
            <a:off x="27561045" y="0"/>
            <a:ext cx="43957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800" dirty="0"/>
          </a:p>
          <a:p>
            <a:pPr algn="ctr"/>
            <a:r>
              <a:rPr lang="pt-BR" sz="4800" dirty="0"/>
              <a:t>LOGO INSTITUIÇÃO</a:t>
            </a:r>
          </a:p>
          <a:p>
            <a:pPr algn="ctr"/>
            <a:endParaRPr lang="pt-BR" sz="4800" dirty="0"/>
          </a:p>
          <a:p>
            <a:pPr algn="ctr"/>
            <a:endParaRPr lang="pt-BR" sz="4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C6FAF5-E362-1517-1C94-944B3B4F6123}"/>
              </a:ext>
            </a:extLst>
          </p:cNvPr>
          <p:cNvSpPr txBox="1"/>
          <p:nvPr/>
        </p:nvSpPr>
        <p:spPr>
          <a:xfrm>
            <a:off x="465138" y="4511040"/>
            <a:ext cx="3147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TÍTULO EM CAIXA ALTA, CENTRALIZADO E NEGRITO,</a:t>
            </a:r>
          </a:p>
          <a:p>
            <a:pPr algn="ctr"/>
            <a:r>
              <a:rPr lang="en-US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 ATÉ 15 PALAVRAS</a:t>
            </a:r>
            <a:endParaRPr lang="pt-BR" sz="4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240985-95D9-D1C8-162D-F230AC305D38}"/>
              </a:ext>
            </a:extLst>
          </p:cNvPr>
          <p:cNvSpPr txBox="1"/>
          <p:nvPr/>
        </p:nvSpPr>
        <p:spPr>
          <a:xfrm>
            <a:off x="465138" y="6168760"/>
            <a:ext cx="3147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Nomes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dos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autores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identificados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pelo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seu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último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sobrenome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com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letra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inicial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maiúscula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seguido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vírgula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 das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letras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iniciais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maiúsculas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dos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demais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sobrenomes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prenomes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seguidas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ponto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separados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ponto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vírgula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entre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eles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exemplo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Silva, A.B.; Costa, C.D.E.; Santos, J.P.)</a:t>
            </a:r>
            <a:endParaRPr lang="pt-BR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22C0E9-A4C3-EBEC-633F-D5B8DDAE66DB}"/>
              </a:ext>
            </a:extLst>
          </p:cNvPr>
          <p:cNvSpPr txBox="1"/>
          <p:nvPr/>
        </p:nvSpPr>
        <p:spPr>
          <a:xfrm>
            <a:off x="496526" y="7618035"/>
            <a:ext cx="314392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3200" dirty="0" err="1"/>
              <a:t>Afiliação</a:t>
            </a:r>
            <a:r>
              <a:rPr lang="en-US" sz="3200" dirty="0"/>
              <a:t> dos </a:t>
            </a:r>
            <a:r>
              <a:rPr lang="en-US" sz="3200" dirty="0" err="1"/>
              <a:t>autores</a:t>
            </a:r>
            <a:r>
              <a:rPr lang="en-US" sz="3200" dirty="0"/>
              <a:t>, </a:t>
            </a:r>
            <a:r>
              <a:rPr lang="en-US" sz="3200" dirty="0" err="1"/>
              <a:t>em</a:t>
            </a:r>
            <a:r>
              <a:rPr lang="en-US" sz="3200" dirty="0"/>
              <a:t> </a:t>
            </a:r>
            <a:r>
              <a:rPr lang="en-US" sz="3200" dirty="0" err="1"/>
              <a:t>caixa</a:t>
            </a:r>
            <a:r>
              <a:rPr lang="en-US" sz="3200" dirty="0"/>
              <a:t> </a:t>
            </a:r>
            <a:r>
              <a:rPr lang="en-US" sz="3200" dirty="0" err="1"/>
              <a:t>baixa</a:t>
            </a:r>
            <a:r>
              <a:rPr lang="en-US" sz="3200" dirty="0"/>
              <a:t> com </a:t>
            </a:r>
            <a:r>
              <a:rPr lang="en-US" sz="3200" dirty="0" err="1"/>
              <a:t>iniciais</a:t>
            </a:r>
            <a:r>
              <a:rPr lang="en-US" sz="3200" dirty="0"/>
              <a:t> </a:t>
            </a:r>
            <a:r>
              <a:rPr lang="en-US" sz="3200" dirty="0" err="1"/>
              <a:t>maiúsculas</a:t>
            </a:r>
            <a:r>
              <a:rPr lang="en-US" sz="3200" dirty="0"/>
              <a:t> (</a:t>
            </a:r>
            <a:r>
              <a:rPr lang="en-US" sz="3200" dirty="0" err="1"/>
              <a:t>exemplo</a:t>
            </a:r>
            <a:r>
              <a:rPr lang="en-US" sz="3200" dirty="0"/>
              <a:t>: </a:t>
            </a:r>
            <a:r>
              <a:rPr lang="en-US" sz="3200" dirty="0" err="1"/>
              <a:t>Universidade</a:t>
            </a:r>
            <a:r>
              <a:rPr lang="en-US" sz="3200" dirty="0"/>
              <a:t> Federal de </a:t>
            </a:r>
            <a:r>
              <a:rPr lang="en-US" sz="3200" dirty="0" err="1"/>
              <a:t>Viçosa</a:t>
            </a:r>
            <a:r>
              <a:rPr lang="en-US" sz="3200" dirty="0"/>
              <a:t>, </a:t>
            </a:r>
            <a:r>
              <a:rPr lang="en-US" sz="3200" dirty="0" err="1"/>
              <a:t>Viçosa</a:t>
            </a:r>
            <a:r>
              <a:rPr lang="en-US" sz="3200" dirty="0"/>
              <a:t>-MG), </a:t>
            </a:r>
            <a:r>
              <a:rPr lang="en-US" sz="3200" dirty="0" err="1"/>
              <a:t>seguido</a:t>
            </a:r>
            <a:r>
              <a:rPr lang="en-US" sz="3200" dirty="0"/>
              <a:t> de </a:t>
            </a:r>
            <a:r>
              <a:rPr lang="en-US" sz="3200" dirty="0" err="1"/>
              <a:t>cidade</a:t>
            </a:r>
            <a:r>
              <a:rPr lang="en-US" sz="3200" dirty="0"/>
              <a:t> e, </a:t>
            </a:r>
            <a:r>
              <a:rPr lang="en-US" sz="3200" dirty="0" err="1"/>
              <a:t>opcionalmente</a:t>
            </a:r>
            <a:r>
              <a:rPr lang="en-US" sz="3200" dirty="0"/>
              <a:t> </a:t>
            </a:r>
            <a:r>
              <a:rPr lang="en-US" sz="3200" dirty="0" err="1"/>
              <a:t>incluindo</a:t>
            </a:r>
            <a:r>
              <a:rPr lang="en-US" sz="3200" dirty="0"/>
              <a:t> e e-mail de </a:t>
            </a:r>
            <a:r>
              <a:rPr lang="en-US" sz="3200" dirty="0" err="1"/>
              <a:t>contato</a:t>
            </a:r>
            <a:endParaRPr lang="pt-BR" sz="32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998B7F6-30E0-B0AB-9686-5C36A6DF31E0}"/>
              </a:ext>
            </a:extLst>
          </p:cNvPr>
          <p:cNvCxnSpPr/>
          <p:nvPr/>
        </p:nvCxnSpPr>
        <p:spPr>
          <a:xfrm>
            <a:off x="1017588" y="10194265"/>
            <a:ext cx="146304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CD3FB04-BA18-A098-CA9A-C89E4618D547}"/>
              </a:ext>
            </a:extLst>
          </p:cNvPr>
          <p:cNvCxnSpPr/>
          <p:nvPr/>
        </p:nvCxnSpPr>
        <p:spPr>
          <a:xfrm>
            <a:off x="1017588" y="17327880"/>
            <a:ext cx="146304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448E2BD-F51F-E776-02D5-FB0E360EC71C}"/>
              </a:ext>
            </a:extLst>
          </p:cNvPr>
          <p:cNvCxnSpPr/>
          <p:nvPr/>
        </p:nvCxnSpPr>
        <p:spPr>
          <a:xfrm>
            <a:off x="1017588" y="22345875"/>
            <a:ext cx="146304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E295C86-1515-2549-DD1E-175255FF743F}"/>
              </a:ext>
            </a:extLst>
          </p:cNvPr>
          <p:cNvCxnSpPr/>
          <p:nvPr/>
        </p:nvCxnSpPr>
        <p:spPr>
          <a:xfrm>
            <a:off x="16752888" y="10259125"/>
            <a:ext cx="146304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2243683-2480-C65C-EE14-0D66BABE0D0D}"/>
              </a:ext>
            </a:extLst>
          </p:cNvPr>
          <p:cNvCxnSpPr/>
          <p:nvPr/>
        </p:nvCxnSpPr>
        <p:spPr>
          <a:xfrm>
            <a:off x="16752888" y="29335526"/>
            <a:ext cx="146304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59A8BCF-0D1E-863F-D832-370C0E82BC5C}"/>
              </a:ext>
            </a:extLst>
          </p:cNvPr>
          <p:cNvCxnSpPr/>
          <p:nvPr/>
        </p:nvCxnSpPr>
        <p:spPr>
          <a:xfrm>
            <a:off x="16752888" y="35600992"/>
            <a:ext cx="146304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" name="Retângulo 3"/>
          <p:cNvSpPr/>
          <p:nvPr/>
        </p:nvSpPr>
        <p:spPr>
          <a:xfrm>
            <a:off x="465138" y="9522744"/>
            <a:ext cx="15735300" cy="6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INTRODUÇAO</a:t>
            </a:r>
            <a:endParaRPr lang="pt-BR" sz="3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04726" y="16606885"/>
            <a:ext cx="156561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OBJETIVOS</a:t>
            </a:r>
            <a:endParaRPr lang="pt-BR" sz="3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65138" y="21637625"/>
            <a:ext cx="15735301" cy="650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MATERIAL E MÉTODOS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16200438" y="9522745"/>
            <a:ext cx="15735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RESULTADOS E DISCUSSÃO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6200438" y="28617971"/>
            <a:ext cx="15735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CONCLUSÕES</a:t>
            </a:r>
            <a:endParaRPr lang="pt-BR" sz="3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16200438" y="34910863"/>
            <a:ext cx="15735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AGRADECIMENTOS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754857" y="10477500"/>
            <a:ext cx="15155862" cy="684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16490157" y="10477500"/>
            <a:ext cx="15155862" cy="1994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Imagens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Imagens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Imagens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Imagens</a:t>
            </a: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Tabelas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Tabelas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Tabelas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Tabelas</a:t>
            </a: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Gráficos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Gráficos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Gráficos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Gráficos</a:t>
            </a: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754857" y="17640300"/>
            <a:ext cx="1515586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754857" y="22631400"/>
            <a:ext cx="15155862" cy="1766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Imagens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Imagens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Imagens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Imagens</a:t>
            </a: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16490157" y="29634180"/>
            <a:ext cx="1515586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16543338" y="35890200"/>
            <a:ext cx="1515586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Logo</a:t>
            </a:r>
          </a:p>
          <a:p>
            <a:pPr algn="just">
              <a:spcAft>
                <a:spcPts val="600"/>
              </a:spcAft>
            </a:pP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Logo</a:t>
            </a:r>
          </a:p>
          <a:p>
            <a:pPr algn="just">
              <a:spcAft>
                <a:spcPts val="600"/>
              </a:spcAft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972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</TotalTime>
  <Words>194</Words>
  <Application>Microsoft Office PowerPoint</Application>
  <PresentationFormat>Personalizar</PresentationFormat>
  <Paragraphs>103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Tahoma</vt:lpstr>
      <vt:lpstr>Verdana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 Assis</dc:creator>
  <cp:lastModifiedBy>Luana Figueiredo</cp:lastModifiedBy>
  <cp:revision>13</cp:revision>
  <dcterms:created xsi:type="dcterms:W3CDTF">2024-05-02T23:56:29Z</dcterms:created>
  <dcterms:modified xsi:type="dcterms:W3CDTF">2024-06-28T19:17:23Z</dcterms:modified>
</cp:coreProperties>
</file>